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70F6F-1661-43EB-B778-E8D722479F72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6232F-89B3-4C9C-89B0-55584373F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85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4598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2300" tIns="46150" rIns="92300" bIns="46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97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2615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2300" tIns="46150" rIns="92300" bIns="46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0" name="Google Shape;1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97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1313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6723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183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50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97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a Slide">
  <p:cSld name="Agena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0"/>
          <p:cNvSpPr txBox="1">
            <a:spLocks noGrp="1"/>
          </p:cNvSpPr>
          <p:nvPr>
            <p:ph type="body" idx="1"/>
          </p:nvPr>
        </p:nvSpPr>
        <p:spPr>
          <a:xfrm>
            <a:off x="609600" y="1373189"/>
            <a:ext cx="10972800" cy="456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  <a:defRPr sz="2800">
                <a:solidFill>
                  <a:schemeClr val="dk1"/>
                </a:solidFill>
              </a:defRPr>
            </a:lvl1pPr>
            <a:lvl2pPr marL="914400" lvl="1" indent="-37084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Char char="•"/>
              <a:defRPr sz="2800">
                <a:solidFill>
                  <a:schemeClr val="dk1"/>
                </a:solidFill>
              </a:defRPr>
            </a:lvl2pPr>
            <a:lvl3pPr marL="1371600" lvl="2" indent="-406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  <a:defRPr sz="2800">
                <a:solidFill>
                  <a:schemeClr val="dk1"/>
                </a:solidFill>
              </a:defRPr>
            </a:lvl3pPr>
            <a:lvl4pPr marL="1828800" lvl="3" indent="-370839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Courier New"/>
              <a:buChar char="o"/>
              <a:defRPr sz="2800">
                <a:solidFill>
                  <a:schemeClr val="dk1"/>
                </a:solidFill>
              </a:defRPr>
            </a:lvl4pPr>
            <a:lvl5pPr marL="2286000" lvl="4" indent="-406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  <a:defRPr sz="2800">
                <a:solidFill>
                  <a:schemeClr val="dk1"/>
                </a:solidFill>
              </a:defRPr>
            </a:lvl5pPr>
            <a:lvl6pPr marL="2743200" lvl="5" indent="-370839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Courier New"/>
              <a:buChar char="o"/>
              <a:defRPr sz="2800">
                <a:solidFill>
                  <a:schemeClr val="dk1"/>
                </a:solidFill>
              </a:defRPr>
            </a:lvl6pPr>
            <a:lvl7pPr marL="3200400" lvl="6" indent="-406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Char char="o"/>
              <a:defRPr sz="2800">
                <a:solidFill>
                  <a:schemeClr val="dk1"/>
                </a:solidFill>
              </a:defRPr>
            </a:lvl7pPr>
            <a:lvl8pPr marL="3657600" lvl="7" indent="-37084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Courier New"/>
              <a:buChar char="o"/>
              <a:defRPr sz="2800">
                <a:solidFill>
                  <a:schemeClr val="dk1"/>
                </a:solidFill>
              </a:defRPr>
            </a:lvl8pPr>
            <a:lvl9pPr marL="4114800" lvl="8" indent="-406400" algn="l"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2800"/>
              <a:buFont typeface="Courier New"/>
              <a:buChar char="o"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609600" y="457200"/>
            <a:ext cx="10972800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3" name="Google Shape;23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61877" y="6301578"/>
            <a:ext cx="1170841" cy="393193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0"/>
          <p:cNvSpPr txBox="1">
            <a:spLocks noGrp="1"/>
          </p:cNvSpPr>
          <p:nvPr>
            <p:ph type="dt" idx="10"/>
          </p:nvPr>
        </p:nvSpPr>
        <p:spPr>
          <a:xfrm>
            <a:off x="6278880" y="6470332"/>
            <a:ext cx="195072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20"/>
          <p:cNvSpPr txBox="1">
            <a:spLocks noGrp="1"/>
          </p:cNvSpPr>
          <p:nvPr>
            <p:ph type="ftr" idx="11"/>
          </p:nvPr>
        </p:nvSpPr>
        <p:spPr>
          <a:xfrm>
            <a:off x="975360" y="6473952"/>
            <a:ext cx="48768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20"/>
          <p:cNvSpPr txBox="1">
            <a:spLocks noGrp="1"/>
          </p:cNvSpPr>
          <p:nvPr>
            <p:ph type="sldNum" idx="12"/>
          </p:nvPr>
        </p:nvSpPr>
        <p:spPr>
          <a:xfrm>
            <a:off x="609600" y="6374288"/>
            <a:ext cx="609600" cy="278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328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5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58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4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4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90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17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4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1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5C88D-70CC-4D27-B133-26EB5528AF75}" type="datetimeFigureOut">
              <a:rPr lang="en-US" smtClean="0"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A9D87-DA61-4437-9E88-736C00C61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25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81201" y="1105095"/>
            <a:ext cx="8313907" cy="51050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tx1">
                    <a:lumMod val="50000"/>
                  </a:schemeClr>
                </a:solidFill>
              </a:rPr>
              <a:t>Ergonomic Exercises At Your Desk</a:t>
            </a:r>
            <a:endParaRPr lang="en-US" sz="8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60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Neck Rotation/Head Turns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373189"/>
            <a:ext cx="2992135" cy="4026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350" y="1789890"/>
            <a:ext cx="5241908" cy="3438241"/>
          </a:xfrm>
          <a:prstGeom prst="rect">
            <a:avLst/>
          </a:prstGeom>
        </p:spPr>
      </p:pic>
      <p:pic>
        <p:nvPicPr>
          <p:cNvPr id="7" name="Google Shape;1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9072" y="6276857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958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Shoulder/Chest Stretches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158" y="940914"/>
            <a:ext cx="2665378" cy="253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489" y="908040"/>
            <a:ext cx="2178996" cy="2749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129" y="3940105"/>
            <a:ext cx="3114560" cy="2614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45544" y="3539995"/>
            <a:ext cx="3070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Overhead Shoulder Stretch</a:t>
            </a:r>
            <a:endParaRPr lang="en-US" sz="2000" b="1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57567" y="3539995"/>
            <a:ext cx="1709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Shoulder Rolls</a:t>
            </a:r>
            <a:endParaRPr lang="en-US" sz="2000" b="1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65640" y="5620943"/>
            <a:ext cx="3328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Chest Stretch/Shoulder Blade</a:t>
            </a:r>
          </a:p>
          <a:p>
            <a:pPr algn="ctr"/>
            <a:r>
              <a:rPr lang="en-US" sz="2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Squeeze</a:t>
            </a:r>
            <a:endParaRPr lang="en-US" sz="2000" b="1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Google Shape;15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19072" y="6179426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728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Overhead Shoulder Stretch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036" y="1531865"/>
            <a:ext cx="5101764" cy="425147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55908"/>
            <a:ext cx="3585036" cy="2950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oogle Shape;1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9072" y="6233415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05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Shoulder Roll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685" y="1750980"/>
            <a:ext cx="5632315" cy="4465913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095" y="1143000"/>
            <a:ext cx="317285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oogle Shape;1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9072" y="6216893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08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Chest Stretch/Shoulder Blade Squeeze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209" y="1506171"/>
            <a:ext cx="5349696" cy="4302859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932" y="2190599"/>
            <a:ext cx="3154839" cy="29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oogle Shape;1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9072" y="6179426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839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Back Stretches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501" y="1225297"/>
            <a:ext cx="1281798" cy="409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740" y="1225296"/>
            <a:ext cx="2523652" cy="409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303" y="1153966"/>
            <a:ext cx="1716428" cy="4141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Google Shape;15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19072" y="6137395"/>
            <a:ext cx="619329" cy="47378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792730" y="5394755"/>
            <a:ext cx="2937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Standing Low Back Stretch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98438" y="5400495"/>
            <a:ext cx="3012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Seated Low Back Curl/Stretch</a:t>
            </a:r>
          </a:p>
        </p:txBody>
      </p:sp>
    </p:spTree>
    <p:extLst>
      <p:ext uri="{BB962C8B-B14F-4D97-AF65-F5344CB8AC3E}">
        <p14:creationId xmlns:p14="http://schemas.microsoft.com/office/powerpoint/2010/main" val="298774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Standing Low Back Stretch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494" y="1402791"/>
            <a:ext cx="1747042" cy="475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830" y="1573459"/>
            <a:ext cx="5160046" cy="4168282"/>
          </a:xfrm>
          <a:prstGeom prst="rect">
            <a:avLst/>
          </a:prstGeom>
        </p:spPr>
      </p:pic>
      <p:pic>
        <p:nvPicPr>
          <p:cNvPr id="7" name="Google Shape;1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7166" y="6179426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734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Standing Low Back Stretch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669" y="1401073"/>
            <a:ext cx="2011459" cy="454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390" y="1297529"/>
            <a:ext cx="5522410" cy="4720142"/>
          </a:xfrm>
          <a:prstGeom prst="rect">
            <a:avLst/>
          </a:prstGeom>
        </p:spPr>
      </p:pic>
      <p:pic>
        <p:nvPicPr>
          <p:cNvPr id="7" name="Google Shape;1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9072" y="6137395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663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Seated Low Back Curl/Stretch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1385275"/>
            <a:ext cx="3203331" cy="455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8332" y="1147864"/>
            <a:ext cx="5369668" cy="5099903"/>
          </a:xfrm>
          <a:prstGeom prst="rect">
            <a:avLst/>
          </a:prstGeom>
        </p:spPr>
      </p:pic>
      <p:pic>
        <p:nvPicPr>
          <p:cNvPr id="7" name="Google Shape;15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19072" y="6179426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090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Lower Extremity Exercise/Stretches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373188"/>
            <a:ext cx="2675106" cy="4698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448" y="1647488"/>
            <a:ext cx="3243104" cy="3968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787" y="1200473"/>
            <a:ext cx="2889214" cy="460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Google Shape;15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19072" y="6179426"/>
            <a:ext cx="619329" cy="47378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541271" y="5668970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Calf Stretch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82767" y="5632045"/>
            <a:ext cx="1912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Seated Left Lift /</a:t>
            </a:r>
          </a:p>
          <a:p>
            <a:r>
              <a:rPr lang="en-US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Hamstring Stretch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92710" y="5757347"/>
            <a:ext cx="1959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Seated Hip Stretch</a:t>
            </a:r>
          </a:p>
        </p:txBody>
      </p:sp>
    </p:spTree>
    <p:extLst>
      <p:ext uri="{BB962C8B-B14F-4D97-AF65-F5344CB8AC3E}">
        <p14:creationId xmlns:p14="http://schemas.microsoft.com/office/powerpoint/2010/main" val="427742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Wrist Tilt Exercise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Google Shape;14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0136" y="6276857"/>
            <a:ext cx="619329" cy="473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799" y="1139498"/>
            <a:ext cx="4889518" cy="5036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4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Calf Stretch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1225296"/>
            <a:ext cx="2228017" cy="4550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9217" y="1437656"/>
            <a:ext cx="6273958" cy="4125949"/>
          </a:xfrm>
          <a:prstGeom prst="rect">
            <a:avLst/>
          </a:prstGeom>
        </p:spPr>
      </p:pic>
      <p:pic>
        <p:nvPicPr>
          <p:cNvPr id="7" name="Google Shape;1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9072" y="6179426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071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Seated Leg Lift/Hamstring Stretch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845" y="1657571"/>
            <a:ext cx="3198658" cy="4284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849" y="1437171"/>
            <a:ext cx="5516499" cy="4440858"/>
          </a:xfrm>
          <a:prstGeom prst="rect">
            <a:avLst/>
          </a:prstGeom>
        </p:spPr>
      </p:pic>
      <p:pic>
        <p:nvPicPr>
          <p:cNvPr id="7" name="Google Shape;1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9072" y="6179426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519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Seated Hip Stretch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192" y="1373188"/>
            <a:ext cx="3196806" cy="48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522" y="1303506"/>
            <a:ext cx="5680287" cy="4756826"/>
          </a:xfrm>
          <a:prstGeom prst="rect">
            <a:avLst/>
          </a:prstGeom>
        </p:spPr>
      </p:pic>
      <p:pic>
        <p:nvPicPr>
          <p:cNvPr id="7" name="Google Shape;1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9072" y="6179426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029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 txBox="1">
            <a:spLocks noGrp="1"/>
          </p:cNvSpPr>
          <p:nvPr>
            <p:ph type="body" idx="1"/>
          </p:nvPr>
        </p:nvSpPr>
        <p:spPr>
          <a:xfrm>
            <a:off x="1981200" y="1373189"/>
            <a:ext cx="8229600" cy="45688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42900" indent="-165100">
              <a:spcBef>
                <a:spcPts val="300"/>
              </a:spcBef>
              <a:buNone/>
            </a:pPr>
            <a:endParaRPr dirty="0"/>
          </a:p>
          <a:p>
            <a:pPr marL="342900" indent="-165100">
              <a:spcBef>
                <a:spcPts val="300"/>
              </a:spcBef>
              <a:buNone/>
            </a:pPr>
            <a:endParaRPr dirty="0"/>
          </a:p>
        </p:txBody>
      </p:sp>
      <p:sp>
        <p:nvSpPr>
          <p:cNvPr id="139" name="Google Shape;139;p6"/>
          <p:cNvSpPr txBox="1">
            <a:spLocks noGrp="1"/>
          </p:cNvSpPr>
          <p:nvPr>
            <p:ph type="title"/>
          </p:nvPr>
        </p:nvSpPr>
        <p:spPr>
          <a:xfrm>
            <a:off x="1981200" y="457200"/>
            <a:ext cx="8229600" cy="7680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 smtClean="0"/>
              <a:t>Wrist Tilt</a:t>
            </a:r>
            <a:endParaRPr dirty="0"/>
          </a:p>
        </p:txBody>
      </p:sp>
      <p:pic>
        <p:nvPicPr>
          <p:cNvPr id="140" name="Google Shape;14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1536" y="6268826"/>
            <a:ext cx="619329" cy="4737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726349" y="1147865"/>
            <a:ext cx="4562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536" y="1552109"/>
            <a:ext cx="3522735" cy="362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9238" y="1371100"/>
            <a:ext cx="5788762" cy="39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79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"/>
          <p:cNvSpPr txBox="1">
            <a:spLocks noGrp="1"/>
          </p:cNvSpPr>
          <p:nvPr>
            <p:ph type="body" idx="1"/>
          </p:nvPr>
        </p:nvSpPr>
        <p:spPr>
          <a:xfrm>
            <a:off x="1981200" y="1373189"/>
            <a:ext cx="8229600" cy="45688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42900" indent="-165100">
              <a:spcBef>
                <a:spcPts val="300"/>
              </a:spcBef>
              <a:buNone/>
            </a:pPr>
            <a:endParaRPr dirty="0"/>
          </a:p>
        </p:txBody>
      </p:sp>
      <p:sp>
        <p:nvSpPr>
          <p:cNvPr id="153" name="Google Shape;153;p8"/>
          <p:cNvSpPr txBox="1">
            <a:spLocks noGrp="1"/>
          </p:cNvSpPr>
          <p:nvPr>
            <p:ph type="title"/>
          </p:nvPr>
        </p:nvSpPr>
        <p:spPr>
          <a:xfrm>
            <a:off x="1981200" y="457200"/>
            <a:ext cx="8229600" cy="7680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 smtClean="0"/>
              <a:t>Wrist Flexion Exercise</a:t>
            </a:r>
            <a:endParaRPr dirty="0"/>
          </a:p>
        </p:txBody>
      </p:sp>
      <p:pic>
        <p:nvPicPr>
          <p:cNvPr id="154" name="Google Shape;15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1536" y="6268826"/>
            <a:ext cx="619329" cy="473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621" y="1384861"/>
            <a:ext cx="8589818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780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366426" y="1373189"/>
            <a:ext cx="4844374" cy="4568825"/>
          </a:xfrm>
        </p:spPr>
        <p:txBody>
          <a:bodyPr/>
          <a:lstStyle/>
          <a:p>
            <a:pPr marL="50800" indent="0" algn="r">
              <a:buNone/>
            </a:pPr>
            <a:r>
              <a:rPr lang="en-US" sz="2400" dirty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Wrist Flexion Exercise/Stretch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068" y="1624519"/>
            <a:ext cx="3478359" cy="4317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Google Shape;15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9072" y="6185205"/>
            <a:ext cx="619329" cy="473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2448" y="764922"/>
            <a:ext cx="5499533" cy="560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0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Finger Stretch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09864"/>
            <a:ext cx="8307421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Google Shape;15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9072" y="6241796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364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346970" y="1373189"/>
            <a:ext cx="4863830" cy="4568825"/>
          </a:xfrm>
        </p:spPr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Finger Stretch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89889"/>
            <a:ext cx="3822970" cy="3258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Google Shape;15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9072" y="6276857"/>
            <a:ext cx="619329" cy="473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970" y="1225297"/>
            <a:ext cx="5086804" cy="424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Neck/Upper Back Stretches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022" y="1006813"/>
            <a:ext cx="2813080" cy="5301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244" y="1320987"/>
            <a:ext cx="2749636" cy="4621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oogle Shape;1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9072" y="6242965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544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Neck Stretch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958" y="1068457"/>
            <a:ext cx="2585969" cy="4873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998" y="1373189"/>
            <a:ext cx="6360002" cy="3876987"/>
          </a:xfrm>
          <a:prstGeom prst="rect">
            <a:avLst/>
          </a:prstGeom>
        </p:spPr>
      </p:pic>
      <p:pic>
        <p:nvPicPr>
          <p:cNvPr id="9" name="Google Shape;1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9072" y="6276857"/>
            <a:ext cx="619329" cy="473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181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262E35BD0BF0468FCD8DB4B15B0DD0" ma:contentTypeVersion="10" ma:contentTypeDescription="Create a new document." ma:contentTypeScope="" ma:versionID="3a5a5b0b986d3219a70bd5fe34fa8368">
  <xsd:schema xmlns:xsd="http://www.w3.org/2001/XMLSchema" xmlns:xs="http://www.w3.org/2001/XMLSchema" xmlns:p="http://schemas.microsoft.com/office/2006/metadata/properties" xmlns:ns3="7f04a132-2203-4dab-8e26-07ccd4b05c3d" targetNamespace="http://schemas.microsoft.com/office/2006/metadata/properties" ma:root="true" ma:fieldsID="5e4569fc8d324b57346e4a95a3e55114" ns3:_="">
    <xsd:import namespace="7f04a132-2203-4dab-8e26-07ccd4b05c3d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04a132-2203-4dab-8e26-07ccd4b05c3d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f04a132-2203-4dab-8e26-07ccd4b05c3d" xsi:nil="true"/>
  </documentManagement>
</p:properties>
</file>

<file path=customXml/itemProps1.xml><?xml version="1.0" encoding="utf-8"?>
<ds:datastoreItem xmlns:ds="http://schemas.openxmlformats.org/officeDocument/2006/customXml" ds:itemID="{BA7D1FC4-31F0-4B85-98CB-DB54D382CF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04a132-2203-4dab-8e26-07ccd4b05c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947F95-D135-4DF9-8D6D-1AF8A5727D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098910-6182-4A22-90A6-B0A5A2890F53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f04a132-2203-4dab-8e26-07ccd4b05c3d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Widescreen</PresentationFormat>
  <Paragraphs>75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Office Theme</vt:lpstr>
      <vt:lpstr> </vt:lpstr>
      <vt:lpstr>Wrist Tilt Exercise</vt:lpstr>
      <vt:lpstr>Wrist Tilt</vt:lpstr>
      <vt:lpstr>Wrist Flexion Exercise</vt:lpstr>
      <vt:lpstr>Wrist Flexion Exercise/Stretch</vt:lpstr>
      <vt:lpstr>Extended Finger Stretch</vt:lpstr>
      <vt:lpstr>Extended Finger Stretch</vt:lpstr>
      <vt:lpstr>Neck/Upper Back Stretches</vt:lpstr>
      <vt:lpstr>Neck Stretch</vt:lpstr>
      <vt:lpstr>Neck Rotation/Head Turns</vt:lpstr>
      <vt:lpstr>Shoulder/Chest Stretches</vt:lpstr>
      <vt:lpstr>Overhead Shoulder Stretch</vt:lpstr>
      <vt:lpstr>Shoulder Roll</vt:lpstr>
      <vt:lpstr>Chest Stretch/Shoulder Blade Squeeze</vt:lpstr>
      <vt:lpstr>Low Back Stretches</vt:lpstr>
      <vt:lpstr>Standing Low Back Stretch</vt:lpstr>
      <vt:lpstr>Standing Low Back Stretch</vt:lpstr>
      <vt:lpstr>Seated Low Back Curl/Stretch</vt:lpstr>
      <vt:lpstr>Lower Extremity Exercise/Stretches</vt:lpstr>
      <vt:lpstr>Calf Stretch</vt:lpstr>
      <vt:lpstr>Seated Leg Lift/Hamstring Stretch</vt:lpstr>
      <vt:lpstr>Seated Hip Stretch</vt:lpstr>
    </vt:vector>
  </TitlesOfParts>
  <Company>Akron Area YMCA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Brian Connell</dc:creator>
  <cp:lastModifiedBy>Brian Connell</cp:lastModifiedBy>
  <cp:revision>1</cp:revision>
  <dcterms:created xsi:type="dcterms:W3CDTF">2024-08-23T16:43:00Z</dcterms:created>
  <dcterms:modified xsi:type="dcterms:W3CDTF">2024-08-23T16:43:16Z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0x010100EA262E35BD0BF0468FCD8DB4B15B0DD0</vt:lpwstr>
  </property>
</Properties>
</file>